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6808-429A-4028-A4D4-897012403039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D81-95DE-485F-B5F2-D8EB09B7804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6808-429A-4028-A4D4-897012403039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D81-95DE-485F-B5F2-D8EB09B7804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6808-429A-4028-A4D4-897012403039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D81-95DE-485F-B5F2-D8EB09B7804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6808-429A-4028-A4D4-897012403039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D81-95DE-485F-B5F2-D8EB09B7804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6808-429A-4028-A4D4-897012403039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D81-95DE-485F-B5F2-D8EB09B7804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6808-429A-4028-A4D4-897012403039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D81-95DE-485F-B5F2-D8EB09B7804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6808-429A-4028-A4D4-897012403039}" type="datetimeFigureOut">
              <a:rPr lang="zh-TW" altLang="en-US" smtClean="0"/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D81-95DE-485F-B5F2-D8EB09B7804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6808-429A-4028-A4D4-897012403039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D81-95DE-485F-B5F2-D8EB09B7804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6808-429A-4028-A4D4-897012403039}" type="datetimeFigureOut">
              <a:rPr lang="zh-TW" altLang="en-US" smtClean="0"/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D81-95DE-485F-B5F2-D8EB09B7804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6808-429A-4028-A4D4-897012403039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D81-95DE-485F-B5F2-D8EB09B7804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6808-429A-4028-A4D4-897012403039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D81-95DE-485F-B5F2-D8EB09B7804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26808-429A-4028-A4D4-897012403039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B6D81-95DE-485F-B5F2-D8EB09B7804D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TW" altLang="en-US">
                <a:latin typeface="微軟正黑體" charset="0"/>
                <a:ea typeface="微軟正黑體" charset="0"/>
              </a:rPr>
              <a:t>中央大學地科系租用福山植物園用地範圍說明</a:t>
            </a:r>
            <a:endParaRPr lang="zh-TW" altLang="en-US">
              <a:latin typeface="微軟正黑體" charset="0"/>
              <a:ea typeface="微軟正黑體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20000"/>
          </a:bodyPr>
          <a:p>
            <a:endParaRPr lang="en-US" altLang="zh-TW">
              <a:latin typeface="微軟正黑體" charset="0"/>
              <a:ea typeface="微軟正黑體" charset="0"/>
            </a:endParaRPr>
          </a:p>
          <a:p>
            <a:r>
              <a:rPr lang="zh-TW" altLang="en-US">
                <a:latin typeface="微軟正黑體" charset="0"/>
                <a:ea typeface="微軟正黑體" charset="0"/>
              </a:rPr>
              <a:t>資料來源</a:t>
            </a:r>
            <a:r>
              <a:rPr lang="en-US" altLang="zh-TW">
                <a:latin typeface="微軟正黑體" charset="0"/>
                <a:ea typeface="微軟正黑體" charset="0"/>
              </a:rPr>
              <a:t>: </a:t>
            </a:r>
            <a:r>
              <a:rPr lang="zh-TW" altLang="en-US">
                <a:latin typeface="微軟正黑體" charset="0"/>
                <a:ea typeface="微軟正黑體" charset="0"/>
              </a:rPr>
              <a:t>租賃契約書</a:t>
            </a:r>
            <a:endParaRPr lang="zh-TW" altLang="en-US">
              <a:latin typeface="微軟正黑體" charset="0"/>
              <a:ea typeface="微軟正黑體" charset="0"/>
            </a:endParaRPr>
          </a:p>
          <a:p>
            <a:r>
              <a:rPr lang="zh-TW" altLang="en-US">
                <a:latin typeface="微軟正黑體" charset="0"/>
                <a:ea typeface="微軟正黑體" charset="0"/>
              </a:rPr>
              <a:t>資料整理</a:t>
            </a:r>
            <a:r>
              <a:rPr lang="en-US" altLang="zh-TW">
                <a:latin typeface="微軟正黑體" charset="0"/>
                <a:ea typeface="微軟正黑體" charset="0"/>
              </a:rPr>
              <a:t>: </a:t>
            </a:r>
            <a:r>
              <a:rPr lang="zh-TW" altLang="en-US">
                <a:latin typeface="微軟正黑體" charset="0"/>
                <a:ea typeface="微軟正黑體" charset="0"/>
              </a:rPr>
              <a:t>葉秀柏</a:t>
            </a:r>
            <a:endParaRPr lang="zh-TW" altLang="en-US">
              <a:latin typeface="微軟正黑體" charset="0"/>
              <a:ea typeface="微軟正黑體" charset="0"/>
            </a:endParaRPr>
          </a:p>
          <a:p>
            <a:r>
              <a:rPr lang="en-US" altLang="zh-TW">
                <a:latin typeface="微軟正黑體" charset="0"/>
                <a:ea typeface="微軟正黑體" charset="0"/>
              </a:rPr>
              <a:t>2021-09-23</a:t>
            </a:r>
            <a:endParaRPr lang="zh-TW" altLang="en-US">
              <a:latin typeface="微軟正黑體" charset="0"/>
              <a:ea typeface="微軟正黑體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圖片 7" descr="福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5" y="13970"/>
            <a:ext cx="12157710" cy="68351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圖片 7" descr="福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5" y="13970"/>
            <a:ext cx="12157710" cy="68351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74825" y="1202055"/>
            <a:ext cx="1102995" cy="457835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TW" altLang="en-US">
                <a:solidFill>
                  <a:srgbClr val="FFC000"/>
                </a:solidFill>
                <a:latin typeface="微軟正黑體" charset="0"/>
                <a:ea typeface="微軟正黑體" charset="0"/>
              </a:rPr>
              <a:t>租用地號</a:t>
            </a:r>
            <a:endParaRPr lang="zh-TW" altLang="en-US">
              <a:solidFill>
                <a:srgbClr val="FFC000"/>
              </a:solidFill>
              <a:latin typeface="微軟正黑體" charset="0"/>
              <a:ea typeface="微軟正黑體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03495" y="2984500"/>
            <a:ext cx="513715" cy="19431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151370" y="2757805"/>
            <a:ext cx="513715" cy="19431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700520" y="1842135"/>
            <a:ext cx="513715" cy="19431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144385" y="4671695"/>
            <a:ext cx="513715" cy="19431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883150" y="1453515"/>
            <a:ext cx="513715" cy="19431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460875" y="2022475"/>
            <a:ext cx="513715" cy="19431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777865" y="4921885"/>
            <a:ext cx="513715" cy="19431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925695" y="4810125"/>
            <a:ext cx="513715" cy="19431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257165" y="4165600"/>
            <a:ext cx="513715" cy="19431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969895" y="3131820"/>
            <a:ext cx="513715" cy="19431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3836035" y="3180715"/>
            <a:ext cx="513715" cy="19431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017010" y="2521585"/>
            <a:ext cx="513715" cy="19431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" name="內容版面配置區 5"/>
          <p:cNvGraphicFramePr>
            <a:graphicFrameLocks noChangeAspect="1"/>
          </p:cNvGraphicFramePr>
          <p:nvPr>
            <p:ph idx="1"/>
          </p:nvPr>
        </p:nvGraphicFramePr>
        <p:xfrm>
          <a:off x="2266315" y="393700"/>
          <a:ext cx="6979285" cy="6130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7439025" imgH="6534150" progId="Paint.Picture">
                  <p:embed/>
                </p:oleObj>
              </mc:Choice>
              <mc:Fallback>
                <p:oleObj name="" r:id="rId1" imgW="7439025" imgH="6534150" progId="Paint.Picture">
                  <p:embed/>
                  <p:pic>
                    <p:nvPicPr>
                      <p:cNvPr id="0" name="圖片 6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2266315" y="393700"/>
                        <a:ext cx="6979285" cy="6130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</Words>
  <Application>WPS Presentation</Application>
  <PresentationFormat>寬螢幕</PresentationFormat>
  <Paragraphs>8</Paragraphs>
  <Slides>4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6" baseType="lpstr">
      <vt:lpstr>Office 佈景主題</vt:lpstr>
      <vt:lpstr>Paint.Picture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ccclab</dc:creator>
  <cp:lastModifiedBy>HsiupoYeh</cp:lastModifiedBy>
  <cp:revision>2</cp:revision>
  <dcterms:created xsi:type="dcterms:W3CDTF">2021-09-23T07:55:00Z</dcterms:created>
  <dcterms:modified xsi:type="dcterms:W3CDTF">2021-09-23T08:10:09Z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1028-10.1.0.5675</vt:lpwstr>
  </property>
</Properties>
</file>